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712" autoAdjust="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8/30/2024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 smtClean="0"/>
              <a:t>September</a:t>
            </a:r>
            <a:r>
              <a:rPr lang="en-US" sz="2400" dirty="0" smtClean="0"/>
              <a:t> </a:t>
            </a:r>
            <a:r>
              <a:rPr lang="en-US" sz="2400" dirty="0" smtClean="0"/>
              <a:t>2024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and Predicate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Spelling Words/Write Sentences/Test </a:t>
            </a: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Multiplication--w/wo regrouping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--w/wo regrouping</a:t>
            </a: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Plant, Animal or Thing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Resource or Man-Made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a rule or law?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Suburban, Urban and Rural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September</a:t>
            </a:r>
            <a:r>
              <a:rPr lang="en-US" sz="3600" dirty="0" smtClean="0"/>
              <a:t> </a:t>
            </a:r>
            <a:r>
              <a:rPr lang="en-US" sz="3600" dirty="0" smtClean="0"/>
              <a:t>2024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Telling Time—Whole Hour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&amp; Counting Money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Card/Board/Online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Games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Joey’s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Locker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</a:t>
            </a: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12—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Knowing Our Ecosystems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—Life Science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Discusses ecosystems and biomes and the dangers they face.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September</a:t>
            </a:r>
            <a:r>
              <a:rPr lang="en-US" sz="3600" dirty="0" smtClean="0"/>
              <a:t> </a:t>
            </a:r>
            <a:r>
              <a:rPr lang="en-US" sz="3600" dirty="0" smtClean="0"/>
              <a:t>2024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Individual IEP 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Objectives (Weekly-Wednesday)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and Bad Work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Mock Job Applications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GVRA--Every Friday --6th period (starting 9/20/24)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September</a:t>
            </a:r>
            <a:r>
              <a:rPr lang="en-US" sz="3600" dirty="0" smtClean="0"/>
              <a:t> </a:t>
            </a:r>
            <a:r>
              <a:rPr lang="en-US" sz="3600" dirty="0" smtClean="0"/>
              <a:t>2024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Day Holiday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—September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2nd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Up Asynchronous Learning Day—September 3</a:t>
            </a:r>
            <a:r>
              <a:rPr lang="en-US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Semester Progress Report #1—September 13th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Hours—7:25 am to 2:15 pm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7874e264-af70-4328-b507-da615942586d"/>
    <ds:schemaRef ds:uri="440a9b46-78a3-4ec3-aaf9-cb265e8b4dc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256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September 2024  Month At A Glance (MAG)  </vt:lpstr>
      <vt:lpstr>September 2024</vt:lpstr>
      <vt:lpstr>September 2024</vt:lpstr>
      <vt:lpstr>September 2024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2024-08-30T18:32:04Z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